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FF2C6-9FEA-8748-8113-C48E1A612652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763FB-FE5B-8A45-A715-F5885A817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58988"/>
            <a:ext cx="8229600" cy="4553929"/>
          </a:xfrm>
        </p:spPr>
        <p:txBody>
          <a:bodyPr/>
          <a:lstStyle/>
          <a:p>
            <a:r>
              <a:rPr lang="en-US" dirty="0" smtClean="0"/>
              <a:t>Review for 1</a:t>
            </a:r>
            <a:r>
              <a:rPr lang="en-US" baseline="30000" dirty="0" smtClean="0"/>
              <a:t>st</a:t>
            </a:r>
            <a:r>
              <a:rPr lang="en-US" dirty="0" smtClean="0"/>
              <a:t> Test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7999"/>
          </a:xfrm>
        </p:spPr>
        <p:txBody>
          <a:bodyPr>
            <a:normAutofit fontScale="90000"/>
          </a:bodyPr>
          <a:lstStyle/>
          <a:p>
            <a:pPr algn="l"/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Buenos(1)</a:t>
            </a:r>
            <a:r>
              <a:rPr lang="en-US" sz="3111" u="sng" dirty="0" smtClean="0"/>
              <a:t>DIAS</a:t>
            </a:r>
            <a:r>
              <a:rPr lang="en-US" sz="3111" dirty="0" smtClean="0"/>
              <a:t>, </a:t>
            </a:r>
            <a:r>
              <a:rPr lang="en-US" sz="3111" dirty="0" err="1" smtClean="0"/>
              <a:t>Bertolome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B.B: </a:t>
            </a:r>
            <a:r>
              <a:rPr lang="en-US" sz="3111" dirty="0" err="1" smtClean="0"/>
              <a:t>Hola</a:t>
            </a:r>
            <a:r>
              <a:rPr lang="en-US" sz="3111" dirty="0" smtClean="0"/>
              <a:t> </a:t>
            </a:r>
            <a:r>
              <a:rPr lang="en-US" sz="3111" dirty="0" err="1" smtClean="0"/>
              <a:t>Sr.Bebé</a:t>
            </a:r>
            <a:r>
              <a:rPr lang="en-US" sz="3111" dirty="0" smtClean="0"/>
              <a:t>. ¿Como(2)</a:t>
            </a:r>
            <a:r>
              <a:rPr lang="en-US" sz="3111" u="sng" dirty="0" smtClean="0"/>
              <a:t>ESTÁ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Bien, gracias. Y(3) </a:t>
            </a:r>
            <a:r>
              <a:rPr lang="en-US" sz="3111" u="sng" dirty="0" smtClean="0"/>
              <a:t>USTED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B.B</a:t>
            </a:r>
            <a:r>
              <a:rPr lang="en-US" sz="3111" dirty="0" smtClean="0">
                <a:sym typeface="Wingdings"/>
              </a:rPr>
              <a:t>: (4)</a:t>
            </a:r>
            <a:r>
              <a:rPr lang="en-US" sz="3111" dirty="0" smtClean="0"/>
              <a:t> </a:t>
            </a:r>
            <a:r>
              <a:rPr lang="en-US" sz="3111" u="sng" dirty="0" smtClean="0"/>
              <a:t>MUY</a:t>
            </a:r>
            <a:r>
              <a:rPr lang="en-US" sz="3111" dirty="0" smtClean="0"/>
              <a:t> </a:t>
            </a:r>
            <a:r>
              <a:rPr lang="en-US" sz="3111" dirty="0" err="1" smtClean="0"/>
              <a:t>bien</a:t>
            </a:r>
            <a:r>
              <a:rPr lang="en-US" sz="3111" dirty="0" smtClean="0"/>
              <a:t>. (5) 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, ¿(6)</a:t>
            </a:r>
            <a:r>
              <a:rPr lang="en-US" sz="3111" u="sng" dirty="0" smtClean="0"/>
              <a:t>QUÉ</a:t>
            </a:r>
            <a:r>
              <a:rPr lang="en-US" sz="3111" dirty="0" smtClean="0"/>
              <a:t> </a:t>
            </a:r>
            <a:r>
              <a:rPr lang="en-US" sz="3111" dirty="0" err="1" smtClean="0"/>
              <a:t>hora</a:t>
            </a:r>
            <a:r>
              <a:rPr lang="en-US" sz="3111" dirty="0" smtClean="0"/>
              <a:t> </a:t>
            </a:r>
            <a:r>
              <a:rPr lang="en-US" sz="3111" dirty="0" err="1" smtClean="0"/>
              <a:t>es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(7) </a:t>
            </a:r>
            <a:r>
              <a:rPr lang="en-US" sz="3111" u="sng" dirty="0" smtClean="0"/>
              <a:t>ES</a:t>
            </a:r>
            <a:r>
              <a:rPr lang="en-US" sz="3111" dirty="0" smtClean="0"/>
              <a:t> la </a:t>
            </a:r>
            <a:r>
              <a:rPr lang="en-US" sz="3111" dirty="0" err="1" smtClean="0"/>
              <a:t>una</a:t>
            </a:r>
            <a:r>
              <a:rPr lang="en-US" sz="3111" dirty="0" smtClean="0"/>
              <a:t> de la(8) </a:t>
            </a:r>
            <a:r>
              <a:rPr lang="en-US" sz="3111" u="sng" dirty="0" smtClean="0"/>
              <a:t>TARDE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B.B: Gracias Sr. </a:t>
            </a:r>
            <a:r>
              <a:rPr lang="en-US" sz="3111" dirty="0" err="1" smtClean="0"/>
              <a:t>Bebé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De (9) </a:t>
            </a:r>
            <a:r>
              <a:rPr lang="en-US" sz="3111" u="sng" dirty="0" smtClean="0"/>
              <a:t>NADA</a:t>
            </a:r>
            <a:r>
              <a:rPr lang="en-US" sz="3111" dirty="0" smtClean="0"/>
              <a:t>. </a:t>
            </a:r>
            <a:r>
              <a:rPr lang="en-US" sz="3111" dirty="0" err="1" smtClean="0"/>
              <a:t>Hasta</a:t>
            </a:r>
            <a:r>
              <a:rPr lang="en-US" sz="3111" dirty="0" smtClean="0"/>
              <a:t> pronto </a:t>
            </a:r>
            <a:r>
              <a:rPr lang="en-US" sz="3111" dirty="0" err="1" smtClean="0"/>
              <a:t>Bartolame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endParaRPr lang="en-US" sz="311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585" y="274637"/>
            <a:ext cx="8229600" cy="6107059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 </a:t>
            </a:r>
            <a:r>
              <a:rPr lang="en-US" dirty="0" err="1" smtClean="0"/>
              <a:t>Diálogo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11" b="1" dirty="0" err="1" smtClean="0"/>
              <a:t>Srta</a:t>
            </a:r>
            <a:r>
              <a:rPr lang="en-US" sz="3111" b="1" dirty="0" smtClean="0"/>
              <a:t> P</a:t>
            </a:r>
            <a:r>
              <a:rPr lang="en-US" sz="3111" dirty="0" smtClean="0"/>
              <a:t>: ¡</a:t>
            </a:r>
            <a:r>
              <a:rPr lang="en-US" sz="3111" dirty="0" err="1" smtClean="0"/>
              <a:t>Hola</a:t>
            </a:r>
            <a:r>
              <a:rPr lang="en-US" sz="3111" dirty="0" smtClean="0"/>
              <a:t>!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¡________!¿_____________?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Me </a:t>
            </a:r>
            <a:r>
              <a:rPr lang="en-US" sz="3111" dirty="0" err="1" smtClean="0"/>
              <a:t>llamo</a:t>
            </a:r>
            <a:r>
              <a:rPr lang="en-US" sz="3111" dirty="0" smtClean="0"/>
              <a:t> Srta. </a:t>
            </a:r>
            <a:r>
              <a:rPr lang="en-US" sz="3111" dirty="0" err="1" smtClean="0"/>
              <a:t>Petrucci</a:t>
            </a:r>
            <a:r>
              <a:rPr lang="en-US" sz="3111" dirty="0" smtClean="0"/>
              <a:t>,¿__________?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Me _____________.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Mucho gusto Sr. </a:t>
            </a:r>
            <a:r>
              <a:rPr lang="en-US" sz="3111" dirty="0" err="1" smtClean="0"/>
              <a:t>Mostaza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Mucho gusto Srta. </a:t>
            </a:r>
            <a:r>
              <a:rPr lang="en-US" sz="3111" dirty="0" err="1" smtClean="0"/>
              <a:t>Petrucci</a:t>
            </a:r>
            <a:r>
              <a:rPr lang="en-US" sz="3111" dirty="0" smtClean="0"/>
              <a:t>. ¿_____________?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Soy de Michigan, ¿__________?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___________México.</a:t>
            </a:r>
            <a:br>
              <a:rPr lang="en-US" sz="3111" dirty="0" smtClean="0"/>
            </a:br>
            <a:r>
              <a:rPr lang="en-US" sz="3111" b="1" dirty="0" err="1" smtClean="0"/>
              <a:t>Srta</a:t>
            </a:r>
            <a:r>
              <a:rPr lang="en-US" sz="3111" b="1" dirty="0" smtClean="0"/>
              <a:t> P</a:t>
            </a:r>
            <a:r>
              <a:rPr lang="en-US" sz="3111" dirty="0" smtClean="0"/>
              <a:t>: ¿___________________?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</a:t>
            </a:r>
            <a:r>
              <a:rPr lang="en-US" sz="3111" dirty="0" err="1" smtClean="0"/>
              <a:t>Tengo</a:t>
            </a:r>
            <a:r>
              <a:rPr lang="en-US" sz="3111" dirty="0" smtClean="0"/>
              <a:t> quince </a:t>
            </a:r>
            <a:r>
              <a:rPr lang="en-US" sz="3111" dirty="0" err="1" smtClean="0"/>
              <a:t>años</a:t>
            </a:r>
            <a:r>
              <a:rPr lang="en-US" sz="3111" dirty="0" smtClean="0"/>
              <a:t>. ¿_____________?</a:t>
            </a:r>
            <a:br>
              <a:rPr lang="en-US" sz="3111" dirty="0" smtClean="0"/>
            </a:br>
            <a:r>
              <a:rPr lang="en-US" sz="3111" b="1" dirty="0" err="1" smtClean="0"/>
              <a:t>Srta</a:t>
            </a:r>
            <a:r>
              <a:rPr lang="en-US" sz="3111" b="1" dirty="0" smtClean="0"/>
              <a:t> P</a:t>
            </a:r>
            <a:r>
              <a:rPr lang="en-US" sz="3111" dirty="0" smtClean="0"/>
              <a:t>: __________ </a:t>
            </a:r>
            <a:r>
              <a:rPr lang="en-US" sz="3111" dirty="0" err="1" smtClean="0"/>
              <a:t>veintiseís</a:t>
            </a:r>
            <a:r>
              <a:rPr lang="en-US" sz="3111" dirty="0" smtClean="0"/>
              <a:t> </a:t>
            </a:r>
            <a:r>
              <a:rPr lang="en-US" sz="3111" dirty="0" err="1" smtClean="0"/>
              <a:t>años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</a:t>
            </a:r>
            <a:r>
              <a:rPr lang="en-US" sz="3111" dirty="0" err="1" smtClean="0"/>
              <a:t>Hasta</a:t>
            </a:r>
            <a:r>
              <a:rPr lang="en-US" sz="3111" dirty="0" smtClean="0"/>
              <a:t> </a:t>
            </a:r>
            <a:r>
              <a:rPr lang="en-US" sz="3111" dirty="0" err="1" smtClean="0"/>
              <a:t>luego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_____________.</a:t>
            </a:r>
            <a:br>
              <a:rPr lang="en-US" sz="3111" dirty="0" smtClean="0"/>
            </a:br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556" b="1" dirty="0" smtClean="0"/>
              <a:t>Un </a:t>
            </a:r>
            <a:r>
              <a:rPr lang="en-US" sz="3556" b="1" dirty="0" err="1" smtClean="0"/>
              <a:t>Diálogo</a:t>
            </a:r>
            <a:r>
              <a:rPr lang="en-US" sz="3556" dirty="0" smtClean="0"/>
              <a:t/>
            </a:r>
            <a:br>
              <a:rPr lang="en-US" sz="3556" dirty="0" smtClean="0"/>
            </a:br>
            <a:r>
              <a:rPr lang="en-US" sz="3111" b="1" dirty="0" err="1" smtClean="0"/>
              <a:t>Srta</a:t>
            </a:r>
            <a:r>
              <a:rPr lang="en-US" sz="3111" b="1" dirty="0" smtClean="0"/>
              <a:t> P</a:t>
            </a:r>
            <a:r>
              <a:rPr lang="en-US" sz="3111" dirty="0" smtClean="0"/>
              <a:t>: ¡</a:t>
            </a:r>
            <a:r>
              <a:rPr lang="en-US" sz="3111" dirty="0" err="1" smtClean="0"/>
              <a:t>Hola</a:t>
            </a:r>
            <a:r>
              <a:rPr lang="en-US" sz="3111" dirty="0" smtClean="0"/>
              <a:t>!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</a:t>
            </a:r>
            <a:r>
              <a:rPr lang="en-US" sz="3111" u="sng" dirty="0" smtClean="0"/>
              <a:t>¡</a:t>
            </a:r>
            <a:r>
              <a:rPr lang="en-US" sz="3111" u="sng" dirty="0" err="1" smtClean="0"/>
              <a:t>Hola</a:t>
            </a:r>
            <a:r>
              <a:rPr lang="en-US" sz="3111" u="sng" dirty="0" smtClean="0"/>
              <a:t>! </a:t>
            </a:r>
            <a:r>
              <a:rPr lang="en-US" sz="3111" u="sng" dirty="0" smtClean="0"/>
              <a:t>¿</a:t>
            </a:r>
            <a:r>
              <a:rPr lang="en-US" sz="3111" u="sng" dirty="0" err="1" smtClean="0"/>
              <a:t>Cómo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te</a:t>
            </a:r>
            <a:r>
              <a:rPr lang="en-US" sz="3111" u="sng" dirty="0" smtClean="0"/>
              <a:t> llamas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Me </a:t>
            </a:r>
            <a:r>
              <a:rPr lang="en-US" sz="3111" dirty="0" err="1" smtClean="0"/>
              <a:t>llamo</a:t>
            </a:r>
            <a:r>
              <a:rPr lang="en-US" sz="3111" dirty="0" smtClean="0"/>
              <a:t> Srta. </a:t>
            </a:r>
            <a:r>
              <a:rPr lang="en-US" sz="3111" dirty="0" err="1" smtClean="0"/>
              <a:t>Petrucci</a:t>
            </a:r>
            <a:r>
              <a:rPr lang="en-US" sz="3111" u="sng" dirty="0" smtClean="0"/>
              <a:t>, </a:t>
            </a:r>
            <a:r>
              <a:rPr lang="en-US" sz="3111" u="sng" dirty="0" err="1" smtClean="0"/>
              <a:t>y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tú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Me </a:t>
            </a:r>
            <a:r>
              <a:rPr lang="en-US" sz="3111" u="sng" dirty="0" err="1" smtClean="0"/>
              <a:t>llamo</a:t>
            </a:r>
            <a:r>
              <a:rPr lang="en-US" sz="3111" u="sng" dirty="0" smtClean="0"/>
              <a:t> Sr. </a:t>
            </a:r>
            <a:r>
              <a:rPr lang="en-US" sz="3111" u="sng" dirty="0" err="1" smtClean="0"/>
              <a:t>Mostaza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Mucho gusto Sr. </a:t>
            </a:r>
            <a:r>
              <a:rPr lang="en-US" sz="3111" dirty="0" err="1" smtClean="0"/>
              <a:t>Mostaza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Mucho gusto Srta. </a:t>
            </a:r>
            <a:r>
              <a:rPr lang="en-US" sz="3111" dirty="0" err="1" smtClean="0"/>
              <a:t>Petrucci</a:t>
            </a:r>
            <a:r>
              <a:rPr lang="en-US" sz="3111" dirty="0" smtClean="0"/>
              <a:t>. ¿</a:t>
            </a:r>
            <a:r>
              <a:rPr lang="en-US" sz="3111" u="sng" dirty="0" smtClean="0"/>
              <a:t>De </a:t>
            </a:r>
            <a:r>
              <a:rPr lang="en-US" sz="3111" u="sng" dirty="0" err="1" smtClean="0"/>
              <a:t>dónde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eres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Soy de Michigan, ¿</a:t>
            </a:r>
            <a:r>
              <a:rPr lang="en-US" sz="3111" u="sng" dirty="0" err="1" smtClean="0"/>
              <a:t>y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tú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</a:t>
            </a:r>
            <a:r>
              <a:rPr lang="en-US" sz="3111" u="sng" dirty="0" smtClean="0"/>
              <a:t>Soy de</a:t>
            </a:r>
            <a:r>
              <a:rPr lang="en-US" sz="3111" dirty="0" smtClean="0"/>
              <a:t> México.</a:t>
            </a:r>
            <a:br>
              <a:rPr lang="en-US" sz="3111" dirty="0" smtClean="0"/>
            </a:br>
            <a:r>
              <a:rPr lang="en-US" sz="3111" b="1" dirty="0" err="1" smtClean="0"/>
              <a:t>Srta</a:t>
            </a:r>
            <a:r>
              <a:rPr lang="en-US" sz="3111" b="1" dirty="0" smtClean="0"/>
              <a:t> P</a:t>
            </a:r>
            <a:r>
              <a:rPr lang="en-US" sz="3111" dirty="0" smtClean="0"/>
              <a:t>: </a:t>
            </a:r>
            <a:r>
              <a:rPr lang="en-US" sz="3111" u="sng" dirty="0" err="1" smtClean="0"/>
              <a:t>Cuantos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años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tienes</a:t>
            </a:r>
            <a:r>
              <a:rPr lang="en-US" sz="3111" dirty="0" smtClean="0"/>
              <a:t> Sr. </a:t>
            </a:r>
            <a:r>
              <a:rPr lang="en-US" sz="3111" dirty="0" err="1" smtClean="0"/>
              <a:t>Mostaza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</a:t>
            </a:r>
            <a:r>
              <a:rPr lang="en-US" sz="3111" dirty="0" err="1" smtClean="0"/>
              <a:t>Tengo</a:t>
            </a:r>
            <a:r>
              <a:rPr lang="en-US" sz="3111" dirty="0" smtClean="0"/>
              <a:t> quince </a:t>
            </a:r>
            <a:r>
              <a:rPr lang="en-US" sz="3111" dirty="0" err="1" smtClean="0"/>
              <a:t>años</a:t>
            </a:r>
            <a:r>
              <a:rPr lang="en-US" sz="3111" dirty="0" smtClean="0"/>
              <a:t>. ¿</a:t>
            </a:r>
            <a:r>
              <a:rPr lang="en-US" sz="3111" u="sng" dirty="0" smtClean="0"/>
              <a:t>Y </a:t>
            </a:r>
            <a:r>
              <a:rPr lang="en-US" sz="3111" u="sng" dirty="0" err="1" smtClean="0"/>
              <a:t>tú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b="1" dirty="0" err="1" smtClean="0"/>
              <a:t>Srta</a:t>
            </a:r>
            <a:r>
              <a:rPr lang="en-US" sz="3111" b="1" dirty="0" smtClean="0"/>
              <a:t> P</a:t>
            </a:r>
            <a:r>
              <a:rPr lang="en-US" sz="3111" dirty="0" smtClean="0"/>
              <a:t>: </a:t>
            </a:r>
            <a:r>
              <a:rPr lang="en-US" sz="3111" u="sng" dirty="0" err="1" smtClean="0"/>
              <a:t>Tengo</a:t>
            </a:r>
            <a:r>
              <a:rPr lang="en-US" sz="3111" dirty="0" smtClean="0"/>
              <a:t> </a:t>
            </a:r>
            <a:r>
              <a:rPr lang="en-US" sz="3111" dirty="0" err="1" smtClean="0"/>
              <a:t>veintiseís</a:t>
            </a:r>
            <a:r>
              <a:rPr lang="en-US" sz="3111" dirty="0" smtClean="0"/>
              <a:t> </a:t>
            </a:r>
            <a:r>
              <a:rPr lang="en-US" sz="3111" dirty="0" err="1" smtClean="0"/>
              <a:t>años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r>
              <a:rPr lang="en-US" sz="3111" b="1" dirty="0" smtClean="0"/>
              <a:t>Sr. M</a:t>
            </a:r>
            <a:r>
              <a:rPr lang="en-US" sz="3111" dirty="0" smtClean="0"/>
              <a:t>: </a:t>
            </a:r>
            <a:r>
              <a:rPr lang="en-US" sz="3111" dirty="0" err="1" smtClean="0"/>
              <a:t>Hasta</a:t>
            </a:r>
            <a:r>
              <a:rPr lang="en-US" sz="3111" dirty="0" smtClean="0"/>
              <a:t> </a:t>
            </a:r>
            <a:r>
              <a:rPr lang="en-US" sz="3111" dirty="0" err="1" smtClean="0"/>
              <a:t>luego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r>
              <a:rPr lang="en-US" sz="3111" b="1" dirty="0" smtClean="0"/>
              <a:t>Srta. P</a:t>
            </a:r>
            <a:r>
              <a:rPr lang="en-US" sz="3111" dirty="0" smtClean="0"/>
              <a:t>: </a:t>
            </a:r>
            <a:r>
              <a:rPr lang="en-US" sz="3111" u="sng" dirty="0" err="1" smtClean="0"/>
              <a:t>Hasta</a:t>
            </a:r>
            <a:r>
              <a:rPr lang="en-US" sz="3111" u="sng" dirty="0" smtClean="0"/>
              <a:t> </a:t>
            </a:r>
            <a:r>
              <a:rPr lang="en-US" sz="3111" u="sng" dirty="0" err="1" smtClean="0"/>
              <a:t>luego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endParaRPr lang="en-US" sz="311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30800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1:00____________ </a:t>
            </a:r>
            <a:br>
              <a:rPr lang="en-US" dirty="0" smtClean="0"/>
            </a:br>
            <a:r>
              <a:rPr lang="en-US" dirty="0" smtClean="0"/>
              <a:t>1:30____________ </a:t>
            </a:r>
            <a:br>
              <a:rPr lang="en-US" dirty="0" smtClean="0"/>
            </a:br>
            <a:r>
              <a:rPr lang="en-US" dirty="0" smtClean="0"/>
              <a:t>5:15____________ </a:t>
            </a:r>
            <a:br>
              <a:rPr lang="en-US" dirty="0" smtClean="0"/>
            </a:br>
            <a:r>
              <a:rPr lang="en-US" dirty="0" smtClean="0"/>
              <a:t>3:10____________ </a:t>
            </a:r>
            <a:br>
              <a:rPr lang="en-US" dirty="0" smtClean="0"/>
            </a:br>
            <a:r>
              <a:rPr lang="en-US" dirty="0" smtClean="0"/>
              <a:t>2:00____________ </a:t>
            </a:r>
            <a:br>
              <a:rPr lang="en-US" dirty="0" smtClean="0"/>
            </a:br>
            <a:r>
              <a:rPr lang="en-US" dirty="0" smtClean="0"/>
              <a:t>12:00 am___________</a:t>
            </a:r>
            <a:br>
              <a:rPr lang="en-US" dirty="0" smtClean="0"/>
            </a:br>
            <a:r>
              <a:rPr lang="en-US" dirty="0" smtClean="0"/>
              <a:t>12:00 pm___________ </a:t>
            </a:r>
            <a:br>
              <a:rPr lang="en-US" dirty="0" smtClean="0"/>
            </a:br>
            <a:r>
              <a:rPr lang="en-US" dirty="0" smtClean="0"/>
              <a:t>6:45___________ </a:t>
            </a:r>
            <a:br>
              <a:rPr lang="en-US" dirty="0" smtClean="0"/>
            </a:br>
            <a:r>
              <a:rPr lang="en-US" dirty="0" smtClean="0"/>
              <a:t>9:20___________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41166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1:00 Es la </a:t>
            </a:r>
            <a:r>
              <a:rPr lang="en-US" dirty="0" err="1" smtClean="0"/>
              <a:t>una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1:30 Es la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media</a:t>
            </a:r>
            <a:br>
              <a:rPr lang="en-US" dirty="0" smtClean="0"/>
            </a:br>
            <a:r>
              <a:rPr lang="en-US" dirty="0" smtClean="0"/>
              <a:t>5:15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3:10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2:00 Son </a:t>
            </a:r>
            <a:r>
              <a:rPr lang="en-US" dirty="0" err="1" smtClean="0"/>
              <a:t>las</a:t>
            </a:r>
            <a:r>
              <a:rPr lang="en-US" dirty="0" smtClean="0"/>
              <a:t> dos</a:t>
            </a:r>
            <a:br>
              <a:rPr lang="en-US" dirty="0" smtClean="0"/>
            </a:br>
            <a:r>
              <a:rPr lang="en-US" dirty="0" smtClean="0"/>
              <a:t>12:00 am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medianoche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12:00 pm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mediodía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6:45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9:20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nueve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veinte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en-US" dirty="0" err="1" smtClean="0"/>
              <a:t>Tener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rgbClr val="302C24"/>
                </a:solidFill>
              </a:rPr>
              <a:t>Yo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Tengo</a:t>
            </a:r>
            <a:r>
              <a:rPr lang="en-US" dirty="0" smtClean="0">
                <a:solidFill>
                  <a:srgbClr val="302C24"/>
                </a:solidFill>
              </a:rPr>
              <a:t>			</a:t>
            </a:r>
            <a:r>
              <a:rPr lang="en-US" dirty="0" err="1" smtClean="0">
                <a:solidFill>
                  <a:srgbClr val="302C24"/>
                </a:solidFill>
              </a:rPr>
              <a:t>Nosotros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Tenemos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Tú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Tienes</a:t>
            </a:r>
            <a:r>
              <a:rPr lang="en-US" dirty="0" smtClean="0">
                <a:solidFill>
                  <a:srgbClr val="302C24"/>
                </a:solidFill>
              </a:rPr>
              <a:t>					</a:t>
            </a:r>
            <a:r>
              <a:rPr lang="en-US" dirty="0" err="1" smtClean="0">
                <a:solidFill>
                  <a:srgbClr val="302C24"/>
                </a:solidFill>
              </a:rPr>
              <a:t>Vosotros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Tenéis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Él</a:t>
            </a:r>
            <a:r>
              <a:rPr lang="en-US" dirty="0" smtClean="0">
                <a:solidFill>
                  <a:srgbClr val="302C24"/>
                </a:solidFill>
              </a:rPr>
              <a:t>/Ella </a:t>
            </a:r>
            <a:r>
              <a:rPr lang="en-US" dirty="0" err="1" smtClean="0">
                <a:solidFill>
                  <a:srgbClr val="302C24"/>
                </a:solidFill>
              </a:rPr>
              <a:t>Tiene</a:t>
            </a:r>
            <a:r>
              <a:rPr lang="en-US" dirty="0" smtClean="0">
                <a:solidFill>
                  <a:srgbClr val="302C24"/>
                </a:solidFill>
              </a:rPr>
              <a:t>					</a:t>
            </a:r>
            <a:r>
              <a:rPr lang="en-US" dirty="0" err="1" smtClean="0">
                <a:solidFill>
                  <a:srgbClr val="302C24"/>
                </a:solidFill>
              </a:rPr>
              <a:t>Ellos/Ellas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Tienen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0827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Zapf Dingbats"/>
                <a:ea typeface="Zapf Dingbats"/>
                <a:cs typeface="Zapf Dingbats"/>
              </a:rPr>
              <a:t>★</a:t>
            </a:r>
            <a:r>
              <a:rPr lang="en-US" dirty="0" err="1" smtClean="0"/>
              <a:t>Cuantos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Zapf Dingbats"/>
                <a:ea typeface="Zapf Dingbats"/>
                <a:cs typeface="Zapf Dingbats"/>
              </a:rPr>
              <a:t>✪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veintiséis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73065"/>
          </a:xfrm>
        </p:spPr>
        <p:txBody>
          <a:bodyPr/>
          <a:lstStyle/>
          <a:p>
            <a:r>
              <a:rPr lang="en-US" dirty="0" smtClean="0"/>
              <a:t>Know how to spell your numbers!!</a:t>
            </a:r>
            <a:br>
              <a:rPr lang="en-US" dirty="0" smtClean="0"/>
            </a:br>
            <a:r>
              <a:rPr lang="en-US" dirty="0" smtClean="0"/>
              <a:t>Review your letters… can you hear the </a:t>
            </a:r>
            <a:r>
              <a:rPr lang="en-US" smtClean="0"/>
              <a:t>word spelled?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36" y="194370"/>
            <a:ext cx="8229600" cy="6857999"/>
          </a:xfrm>
        </p:spPr>
        <p:txBody>
          <a:bodyPr>
            <a:normAutofit fontScale="90000"/>
          </a:bodyPr>
          <a:lstStyle/>
          <a:p>
            <a:pPr algn="l"/>
            <a:r>
              <a:rPr lang="en-US" sz="3556" dirty="0" smtClean="0"/>
              <a:t/>
            </a:r>
            <a:br>
              <a:rPr lang="en-US" sz="3556" dirty="0" smtClean="0"/>
            </a:br>
            <a:r>
              <a:rPr lang="en-US" sz="3556" dirty="0" smtClean="0"/>
              <a:t/>
            </a:r>
            <a:br>
              <a:rPr lang="en-US" sz="3556" dirty="0" smtClean="0"/>
            </a:br>
            <a:r>
              <a:rPr lang="en-US" sz="3556" dirty="0" smtClean="0"/>
              <a:t/>
            </a:r>
            <a:br>
              <a:rPr lang="en-US" sz="3556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Buenos(1)________, </a:t>
            </a:r>
            <a:r>
              <a:rPr lang="en-US" sz="3111" dirty="0" err="1" smtClean="0"/>
              <a:t>Bertolome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B.B: </a:t>
            </a:r>
            <a:r>
              <a:rPr lang="en-US" sz="3111" dirty="0" err="1" smtClean="0"/>
              <a:t>Hola</a:t>
            </a:r>
            <a:r>
              <a:rPr lang="en-US" sz="3111" dirty="0" smtClean="0"/>
              <a:t> </a:t>
            </a:r>
            <a:r>
              <a:rPr lang="en-US" sz="3111" dirty="0" err="1" smtClean="0"/>
              <a:t>Sr.Bebé</a:t>
            </a:r>
            <a:r>
              <a:rPr lang="en-US" sz="3111" dirty="0" smtClean="0"/>
              <a:t>. ¿Como(2)_________?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Bien, gracias. Y(3) ________?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B.B</a:t>
            </a:r>
            <a:r>
              <a:rPr lang="en-US" sz="3111" dirty="0" smtClean="0">
                <a:sym typeface="Wingdings"/>
              </a:rPr>
              <a:t>: (4)</a:t>
            </a:r>
            <a:r>
              <a:rPr lang="en-US" sz="3111" dirty="0" smtClean="0"/>
              <a:t> _______ </a:t>
            </a:r>
            <a:r>
              <a:rPr lang="en-US" sz="3111" dirty="0" err="1" smtClean="0"/>
              <a:t>bien</a:t>
            </a:r>
            <a:r>
              <a:rPr lang="en-US" sz="3111" dirty="0" smtClean="0"/>
              <a:t>. (5)________ 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, ¿(6)_________hora </a:t>
            </a:r>
            <a:r>
              <a:rPr lang="en-US" sz="3111" dirty="0" err="1" smtClean="0"/>
              <a:t>es</a:t>
            </a:r>
            <a:r>
              <a:rPr lang="en-US" sz="3111" dirty="0" smtClean="0"/>
              <a:t>?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(7) ________la </a:t>
            </a:r>
            <a:r>
              <a:rPr lang="en-US" sz="3111" dirty="0" err="1" smtClean="0"/>
              <a:t>una</a:t>
            </a:r>
            <a:r>
              <a:rPr lang="en-US" sz="3111" dirty="0" smtClean="0"/>
              <a:t> de la(8) _______.</a:t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B.B: Gracias 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Sr. </a:t>
            </a:r>
            <a:r>
              <a:rPr lang="en-US" sz="3111" dirty="0" err="1" smtClean="0"/>
              <a:t>Bebé</a:t>
            </a:r>
            <a:r>
              <a:rPr lang="en-US" sz="3111" dirty="0" smtClean="0"/>
              <a:t>: De (9) ________. </a:t>
            </a:r>
            <a:r>
              <a:rPr lang="en-US" sz="3111" dirty="0" err="1" smtClean="0"/>
              <a:t>Hasta</a:t>
            </a:r>
            <a:r>
              <a:rPr lang="en-US" sz="3111" dirty="0" smtClean="0"/>
              <a:t> pronto </a:t>
            </a:r>
            <a:r>
              <a:rPr lang="en-US" sz="3111" dirty="0" err="1" smtClean="0"/>
              <a:t>Bartolame</a:t>
            </a:r>
            <a:r>
              <a:rPr lang="en-US" sz="3111" dirty="0" smtClean="0"/>
              <a:t>.</a:t>
            </a:r>
            <a:br>
              <a:rPr lang="en-US" sz="311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711</Words>
  <Application>Microsoft Macintosh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Review for 1st Test</vt:lpstr>
      <vt:lpstr>    Un Diálogo Srta P: ¡Hola! Sr. M: ¡________!¿_____________? Srta. P: Me llamo Srta. Petrucci,¿__________? Sr. M: Me _____________. Srta. P: Mucho gusto Sr. Mostaza Sr. M: Mucho gusto Srta. Petrucci. ¿_____________? Srta. P: Soy de Michigan, ¿__________? Sr. M: ___________México. Srta P: ¿___________________? Sr. M: Tengo quince años. ¿_____________? Srta P: __________ veintiseís años. Sr. M: Hasta luego. Srta. P: _____________.     </vt:lpstr>
      <vt:lpstr>Un Diálogo Srta P: ¡Hola! Sr. M: ¡Hola! ¿Cómo te llamas? Srta. P: Me llamo Srta. Petrucci, y tú? Sr. M: Me llamo Sr. Mostaza Srta. P: Mucho gusto Sr. Mostaza Sr. M: Mucho gusto Srta. Petrucci. ¿De dónde eres? Srta. P: Soy de Michigan, ¿y tú? Sr. M: Soy de México. Srta P: Cuantos años tienes Sr. Mostaza? Sr. M: Tengo quince años. ¿Y tú? Srta P: Tengo veintiseís años. Sr. M: Hasta luego. Srta. P: Hasta luego. </vt:lpstr>
      <vt:lpstr>Qué hora es? 1:00____________  1:30____________  5:15____________  3:10____________  2:00____________  12:00 am___________ 12:00 pm___________  6:45___________  9:20___________</vt:lpstr>
      <vt:lpstr>Qué hora es? 1:00 Es la una 1:30 Es la una y media 5:15 Son las cinco y cuarto 3:10 Son las tres y diez 2:00 Son las dos 12:00 am es medianoche 12:00 pm es mediodía 6:45 Son las siete menos cuarto 9:20 Son las nueve y veinte </vt:lpstr>
      <vt:lpstr>Tener Yo Tengo   Nosotros Tenemos  Tú Tienes     Vosotros Tenéis Él/Ella Tiene     Ellos/Ellas Tienen </vt:lpstr>
      <vt:lpstr>★Cuantos años tienes?   ✪Tengo veintiséis años. </vt:lpstr>
      <vt:lpstr>Know how to spell your numbers!! Review your letters… can you hear the word spelled?</vt:lpstr>
      <vt:lpstr>   Sr. Bebé: Buenos(1)________, Bertolome  B.B: Hola Sr.Bebé. ¿Como(2)_________?  Sr. Bebé: Bien, gracias. Y(3) ________?  B.B: (4) _______ bien. (5)________ Sr. Bebé, ¿(6)_________hora es?  Sr. Bebé: (7) ________la una de la(8) _______.  B.B: Gracias Sr. Bebé  Sr. Bebé: De (9) ________. Hasta pronto Bartolame.   </vt:lpstr>
      <vt:lpstr> Sr. Bebé: Buenos(1)DIAS, Bertolome  B.B: Hola Sr.Bebé. ¿Como(2)ESTÁ?  Sr. Bebé: Bien, gracias. Y(3) USTED?  B.B: (4) MUY bien. (5) Sr. Bebé, ¿(6)QUÉ hora es?  Sr. Bebé: (7) ES la una de la(8) TARDE.  B.B: Gracias Sr. Bebé  Sr. Bebé: De (9) NADA. Hasta pronto Bartolame.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1st Test</dc:title>
  <dc:creator>Frankel Jewish Academy</dc:creator>
  <cp:lastModifiedBy>Frankel Jewish Academy</cp:lastModifiedBy>
  <cp:revision>5</cp:revision>
  <dcterms:created xsi:type="dcterms:W3CDTF">2011-09-21T21:49:22Z</dcterms:created>
  <dcterms:modified xsi:type="dcterms:W3CDTF">2011-09-21T21:51:56Z</dcterms:modified>
</cp:coreProperties>
</file>